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  <p:sldMasterId id="2147483684" r:id="rId5"/>
    <p:sldMasterId id="2147483709" r:id="rId6"/>
    <p:sldMasterId id="2147483713" r:id="rId7"/>
  </p:sldMasterIdLst>
  <p:notesMasterIdLst>
    <p:notesMasterId r:id="rId15"/>
  </p:notesMasterIdLst>
  <p:sldIdLst>
    <p:sldId id="258" r:id="rId8"/>
    <p:sldId id="259" r:id="rId9"/>
    <p:sldId id="260" r:id="rId10"/>
    <p:sldId id="261" r:id="rId11"/>
    <p:sldId id="263" r:id="rId12"/>
    <p:sldId id="264" r:id="rId13"/>
    <p:sldId id="265" r:id="rId14"/>
  </p:sldIdLst>
  <p:sldSz cx="6858000" cy="12192000"/>
  <p:notesSz cx="9144000" cy="6858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6" userDrawn="1">
          <p15:clr>
            <a:srgbClr val="A4A3A4"/>
          </p15:clr>
        </p15:guide>
        <p15:guide id="2" orient="horz" pos="7469" userDrawn="1">
          <p15:clr>
            <a:srgbClr val="A4A3A4"/>
          </p15:clr>
        </p15:guide>
        <p15:guide id="3" orient="horz" pos="3001" userDrawn="1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2192" y="44"/>
      </p:cViewPr>
      <p:guideLst>
        <p:guide orient="horz" pos="756"/>
        <p:guide orient="horz" pos="7469"/>
        <p:guide orient="horz" pos="3001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6BBD6-0204-4F28-91A1-4D653DF88000}" type="datetimeFigureOut">
              <a:rPr lang="fi-FI" smtClean="0"/>
              <a:t>24.5.2023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921125" y="857250"/>
            <a:ext cx="13017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C0772-E715-4D6E-A873-493FB7A9E8D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092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5643" y="5094004"/>
            <a:ext cx="6498076" cy="3036205"/>
          </a:xfrm>
        </p:spPr>
        <p:txBody>
          <a:bodyPr anchor="b" anchorCtr="0">
            <a:normAutofit/>
          </a:bodyPr>
          <a:lstStyle>
            <a:lvl1pPr algn="ctr">
              <a:defRPr sz="7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5643" y="8348870"/>
            <a:ext cx="6498076" cy="2524539"/>
          </a:xfrm>
        </p:spPr>
        <p:txBody>
          <a:bodyPr>
            <a:normAutofit/>
          </a:bodyPr>
          <a:lstStyle>
            <a:lvl1pPr marL="0" indent="0" algn="ctr">
              <a:buNone/>
              <a:defRPr sz="48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fld id="{12BAD518-40EB-4B25-9F19-7AEC5AA2E3EE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734113C-7680-4EDC-991A-BE9F93E97F6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4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5098" y="4941228"/>
            <a:ext cx="6439711" cy="1653703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098" y="6778488"/>
            <a:ext cx="6459166" cy="4202780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EE38-7A27-4792-85FF-9582B928D84D}" type="datetime1">
              <a:rPr lang="fi-FI" smtClean="0"/>
              <a:t>24.5.2023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557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51B8-CE5E-4297-A5D8-96BBF7C5395B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320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A780-4FB0-419F-89C8-B4A423AAA2F0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3"/>
          </p:nvPr>
        </p:nvSpPr>
        <p:spPr>
          <a:xfrm>
            <a:off x="257175" y="4902200"/>
            <a:ext cx="6376988" cy="5973763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1336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5643" y="1361872"/>
            <a:ext cx="6498076" cy="3793788"/>
          </a:xfrm>
        </p:spPr>
        <p:txBody>
          <a:bodyPr anchor="b" anchorCtr="0">
            <a:normAutofit/>
          </a:bodyPr>
          <a:lstStyle>
            <a:lvl1pPr algn="ctr">
              <a:defRPr sz="7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5643" y="5486401"/>
            <a:ext cx="6498076" cy="3860800"/>
          </a:xfrm>
        </p:spPr>
        <p:txBody>
          <a:bodyPr>
            <a:normAutofit/>
          </a:bodyPr>
          <a:lstStyle>
            <a:lvl1pPr marL="0" indent="0" algn="ctr">
              <a:buNone/>
              <a:defRPr sz="48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fld id="{AFB0E8D1-9310-4278-86D8-062AFCAB779B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734113C-7680-4EDC-991A-BE9F93E97F6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554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553" y="1303506"/>
            <a:ext cx="6439711" cy="1653703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098" y="3151762"/>
            <a:ext cx="6459166" cy="7829506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41C3-C88F-4ACD-9EBE-C0A55DCBEF12}" type="datetime1">
              <a:rPr lang="fi-FI" smtClean="0"/>
              <a:t>24.5.2023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815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ja 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5098" y="1427324"/>
            <a:ext cx="6459166" cy="1296421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5098" y="2822964"/>
            <a:ext cx="3211040" cy="8158303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138" y="2822964"/>
            <a:ext cx="3000375" cy="8158304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74F7-D9F2-4FCB-B2D9-7A16DE301B2F}" type="datetime1">
              <a:rPr lang="fi-FI" smtClean="0"/>
              <a:t>24.5.2023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582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1A68-2385-4C4B-A822-840EB5B039CF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349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5098" y="4941228"/>
            <a:ext cx="6439711" cy="1653703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098" y="6778488"/>
            <a:ext cx="6459166" cy="4202780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F9AB-5ABE-4681-B8D3-47E6D1EFA277}" type="datetime1">
              <a:rPr lang="fi-FI" smtClean="0"/>
              <a:t>24.5.2023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525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762AC-306D-409C-A027-109DD8FA2067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9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4BF9-F525-4627-A9B6-0248C5500E8D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3"/>
          </p:nvPr>
        </p:nvSpPr>
        <p:spPr>
          <a:xfrm>
            <a:off x="257175" y="4902200"/>
            <a:ext cx="6376988" cy="5973763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52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5643" y="1361872"/>
            <a:ext cx="6498076" cy="3793788"/>
          </a:xfrm>
        </p:spPr>
        <p:txBody>
          <a:bodyPr anchor="b" anchorCtr="0">
            <a:normAutofit/>
          </a:bodyPr>
          <a:lstStyle>
            <a:lvl1pPr algn="ctr">
              <a:defRPr sz="7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5643" y="5486401"/>
            <a:ext cx="6498076" cy="3860800"/>
          </a:xfrm>
        </p:spPr>
        <p:txBody>
          <a:bodyPr>
            <a:normAutofit/>
          </a:bodyPr>
          <a:lstStyle>
            <a:lvl1pPr marL="0" indent="0" algn="ctr">
              <a:buNone/>
              <a:defRPr sz="48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fld id="{AFCF48BE-645D-4563-8BF4-70AA66D8FFCE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734113C-7680-4EDC-991A-BE9F93E97F6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441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553" y="1303506"/>
            <a:ext cx="6439711" cy="1653703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5098" y="3151762"/>
            <a:ext cx="6459166" cy="7829506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5312-A102-43A7-8F29-381CF638E6C7}" type="datetime1">
              <a:rPr lang="fi-FI" smtClean="0"/>
              <a:t>24.5.2023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82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ja 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5098" y="1427324"/>
            <a:ext cx="6459166" cy="1296421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75098" y="2822964"/>
            <a:ext cx="3211040" cy="8158303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138" y="2822964"/>
            <a:ext cx="3000375" cy="8158304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A683-6141-4865-9487-F67DC95C1C62}" type="datetime1">
              <a:rPr lang="fi-FI" smtClean="0"/>
              <a:t>24.5.2023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76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ko alue -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1B10-4E19-4DC6-9E7F-F9200855932D}" type="datetime1">
              <a:rPr lang="fi-FI" smtClean="0"/>
              <a:t>24.5.2023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644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5643" y="5094004"/>
            <a:ext cx="6498076" cy="3036205"/>
          </a:xfrm>
        </p:spPr>
        <p:txBody>
          <a:bodyPr anchor="b" anchorCtr="0">
            <a:normAutofit/>
          </a:bodyPr>
          <a:lstStyle>
            <a:lvl1pPr algn="ctr">
              <a:defRPr sz="7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5643" y="8348870"/>
            <a:ext cx="6498076" cy="2524539"/>
          </a:xfrm>
        </p:spPr>
        <p:txBody>
          <a:bodyPr>
            <a:normAutofit/>
          </a:bodyPr>
          <a:lstStyle>
            <a:lvl1pPr marL="0" indent="0" algn="ctr">
              <a:buNone/>
              <a:defRPr sz="48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fld id="{A670E467-C703-4770-B2CB-655785D07F65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734113C-7680-4EDC-991A-BE9F93E97F6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15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4731027"/>
            <a:ext cx="6858000" cy="7126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99417" y="5083375"/>
            <a:ext cx="6459166" cy="15162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75098" y="6951931"/>
            <a:ext cx="6459166" cy="4029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7176" y="11080486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ECAF5-3EF3-491D-9410-27BBB28FBAE2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1713" y="11080487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091214" y="11080485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8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8" r:id="rId3"/>
    <p:sldLayoutId id="2147483718" r:id="rId4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1200149"/>
            <a:ext cx="6858000" cy="106568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75098" y="1427324"/>
            <a:ext cx="6459166" cy="235655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75098" y="4011056"/>
            <a:ext cx="6459166" cy="6970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75098" y="11103346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DE6C-5832-4CD0-9627-BC39FD53ADE5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1713" y="11080487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091214" y="11094597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113C-7680-4EDC-991A-BE9F93E97F6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757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91" r:id="rId4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99417" y="5083375"/>
            <a:ext cx="6459166" cy="15162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75098" y="6951931"/>
            <a:ext cx="6459166" cy="4029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99417" y="11112093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7FA1F-2ED9-44EF-A93A-FAF0F5B56258}" type="datetime1">
              <a:rPr lang="fi-FI" smtClean="0"/>
              <a:t>24.5.2023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1713" y="11080487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091214" y="11090695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113C-7680-4EDC-991A-BE9F93E97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20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9" r:id="rId4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75098" y="1427324"/>
            <a:ext cx="6459166" cy="235655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75098" y="4011056"/>
            <a:ext cx="6459166" cy="6970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75098" y="11094597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</a:defRPr>
            </a:lvl1pPr>
          </a:lstStyle>
          <a:p>
            <a:fld id="{870A60EC-166D-4C8B-BA4A-84A62B308803}" type="datetime1">
              <a:rPr lang="fi-FI" smtClean="0"/>
              <a:t>24.5.2023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1713" y="11080487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091214" y="11094597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fld id="{8734113C-7680-4EDC-991A-BE9F93E97F6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931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Keskuskirkon </a:t>
            </a:r>
            <a:r>
              <a:rPr lang="fi-FI" dirty="0" err="1"/>
              <a:t>powerpoint</a:t>
            </a:r>
            <a:r>
              <a:rPr lang="fi-FI" dirty="0"/>
              <a:t>-pohja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Käytä näitä, niin voit heijastaa helposti kirkon seinälle!</a:t>
            </a:r>
          </a:p>
        </p:txBody>
      </p:sp>
    </p:spTree>
    <p:extLst>
      <p:ext uri="{BB962C8B-B14F-4D97-AF65-F5344CB8AC3E}">
        <p14:creationId xmlns:p14="http://schemas.microsoft.com/office/powerpoint/2010/main" val="142626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Perustyylit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Ristin alla</a:t>
            </a:r>
          </a:p>
          <a:p>
            <a:r>
              <a:rPr lang="fi-FI" dirty="0"/>
              <a:t>Koko alue</a:t>
            </a:r>
          </a:p>
          <a:p>
            <a:r>
              <a:rPr lang="fi-FI" dirty="0"/>
              <a:t>Ristin alla musta</a:t>
            </a:r>
          </a:p>
          <a:p>
            <a:r>
              <a:rPr lang="fi-FI" dirty="0"/>
              <a:t>Koko alue musta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23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Tyylien idea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Ristin alla: päätyyli, jonka sisältö jää aina ristin poikkipuun alle (teologisesti perustelluin rukoustilanteissa)</a:t>
            </a:r>
          </a:p>
          <a:p>
            <a:r>
              <a:rPr lang="fi-FI" dirty="0"/>
              <a:t>Koko alue: tyyli, jossa valkoinen alue jatkuu koko seinäalueen ylös asti.</a:t>
            </a:r>
          </a:p>
          <a:p>
            <a:r>
              <a:rPr lang="fi-FI" dirty="0"/>
              <a:t>Mustat versiot: jos tahdot laittaa valkoista tekstiä tai muuten huomaamattomamman, esim. yllättäen seinässä näkyy enkeli tms. </a:t>
            </a:r>
            <a:r>
              <a:rPr lang="fi-FI" dirty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83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Tiedostossa käytetään apuviivoja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Älä laita ylhäällä olevan apuviivan ylle tai alhaalla olevan alle. Keskiapuviiva kuvaa poikkipuun alareunaa.</a:t>
            </a:r>
          </a:p>
        </p:txBody>
      </p:sp>
    </p:spTree>
    <p:extLst>
      <p:ext uri="{BB962C8B-B14F-4D97-AF65-F5344CB8AC3E}">
        <p14:creationId xmlns:p14="http://schemas.microsoft.com/office/powerpoint/2010/main" val="192091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Käyttö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Tee tiedostosta uusi kopio. Uusi dia –napista löytyy kaikki valmiit pohjat. Valmiiseen pohjaan voi palata Asettelu-napista. (Tai palauta.)</a:t>
            </a:r>
          </a:p>
        </p:txBody>
      </p:sp>
    </p:spTree>
    <p:extLst>
      <p:ext uri="{BB962C8B-B14F-4D97-AF65-F5344CB8AC3E}">
        <p14:creationId xmlns:p14="http://schemas.microsoft.com/office/powerpoint/2010/main" val="97703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Muuttaminen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5643" y="5486400"/>
            <a:ext cx="6498076" cy="5311301"/>
          </a:xfrm>
        </p:spPr>
        <p:txBody>
          <a:bodyPr>
            <a:normAutofit/>
          </a:bodyPr>
          <a:lstStyle/>
          <a:p>
            <a:r>
              <a:rPr lang="fi-FI" dirty="0"/>
              <a:t>Jos tahdot muuttaa taustoja, niin niitä voi muuttaa kohdasta Näytä – Dian perustyyli.</a:t>
            </a:r>
          </a:p>
        </p:txBody>
      </p:sp>
    </p:spTree>
    <p:extLst>
      <p:ext uri="{BB962C8B-B14F-4D97-AF65-F5344CB8AC3E}">
        <p14:creationId xmlns:p14="http://schemas.microsoft.com/office/powerpoint/2010/main" val="2244945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418053"/>
      </p:ext>
    </p:extLst>
  </p:cSld>
  <p:clrMapOvr>
    <a:masterClrMapping/>
  </p:clrMapOvr>
</p:sld>
</file>

<file path=ppt/theme/theme1.xml><?xml version="1.0" encoding="utf-8"?>
<a:theme xmlns:a="http://schemas.openxmlformats.org/drawingml/2006/main" name="1 Ristin all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 Koko a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 Ristin alla must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 Koko alue must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27FB3051F2AE24487DD089320C9B63E" ma:contentTypeVersion="12" ma:contentTypeDescription="Luo uusi asiakirja." ma:contentTypeScope="" ma:versionID="2bdff5ec8ceafb16fced7f35c980e4b4">
  <xsd:schema xmlns:xsd="http://www.w3.org/2001/XMLSchema" xmlns:xs="http://www.w3.org/2001/XMLSchema" xmlns:p="http://schemas.microsoft.com/office/2006/metadata/properties" xmlns:ns3="4161b3a2-8b14-4405-bccb-30ff40915808" xmlns:ns4="9ac467cb-023b-43ff-940e-6058a03c4d71" targetNamespace="http://schemas.microsoft.com/office/2006/metadata/properties" ma:root="true" ma:fieldsID="f5e53d38d4f0e6c7e23203c5249d4422" ns3:_="" ns4:_="">
    <xsd:import namespace="4161b3a2-8b14-4405-bccb-30ff40915808"/>
    <xsd:import namespace="9ac467cb-023b-43ff-940e-6058a03c4d7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1b3a2-8b14-4405-bccb-30ff409158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c467cb-023b-43ff-940e-6058a03c4d7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D79AF6-5230-460C-9D28-C2C3A46C5C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0368A3-AB77-4826-9368-442ABDF002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61b3a2-8b14-4405-bccb-30ff40915808"/>
    <ds:schemaRef ds:uri="9ac467cb-023b-43ff-940e-6058a03c4d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0EDB95-BE36-4506-AF4D-6670D318B6F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161b3a2-8b14-4405-bccb-30ff40915808"/>
    <ds:schemaRef ds:uri="http://purl.org/dc/terms/"/>
    <ds:schemaRef ds:uri="http://schemas.openxmlformats.org/package/2006/metadata/core-properties"/>
    <ds:schemaRef ds:uri="9ac467cb-023b-43ff-940e-6058a03c4d7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137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1 Ristin alla</vt:lpstr>
      <vt:lpstr>2 Koko alue</vt:lpstr>
      <vt:lpstr>3 Ristin alla musta</vt:lpstr>
      <vt:lpstr>4 Koko alue musta</vt:lpstr>
      <vt:lpstr>Keskuskirkon powerpoint-pohja</vt:lpstr>
      <vt:lpstr>Perustyylit</vt:lpstr>
      <vt:lpstr>Tyylien idea</vt:lpstr>
      <vt:lpstr>Tiedostossa käytetään apuviivoja</vt:lpstr>
      <vt:lpstr>Käyttö</vt:lpstr>
      <vt:lpstr>Muuttaminen</vt:lpstr>
      <vt:lpstr>PowerPoint-esitys</vt:lpstr>
    </vt:vector>
  </TitlesOfParts>
  <Company>Tampereen IT alue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Itäleino Juha</dc:creator>
  <cp:keywords>keskuskirkko;powerpoint</cp:keywords>
  <cp:lastModifiedBy>Itäleino Juha</cp:lastModifiedBy>
  <cp:revision>18</cp:revision>
  <dcterms:created xsi:type="dcterms:W3CDTF">2021-02-24T09:35:45Z</dcterms:created>
  <dcterms:modified xsi:type="dcterms:W3CDTF">2023-05-24T07:40:51Z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0x010100627FB3051F2AE24487DD089320C9B63E</vt:lpwstr>
  </property>
</Properties>
</file>